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76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68" autoAdjust="0"/>
    <p:restoredTop sz="94660"/>
  </p:normalViewPr>
  <p:slideViewPr>
    <p:cSldViewPr>
      <p:cViewPr varScale="1">
        <p:scale>
          <a:sx n="106" d="100"/>
          <a:sy n="106" d="100"/>
        </p:scale>
        <p:origin x="-109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A6FF6F-D83F-40CC-9A79-776AAA8CC23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lgg@cs.ntust.edu.tw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4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D68F09-B606-413D-826A-F0380A1B882D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183911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err="1" smtClean="0"/>
              <a:t>Bonora</a:t>
            </a:r>
            <a:r>
              <a:rPr lang="zh-TW" altLang="en-US" dirty="0" smtClean="0"/>
              <a:t>等的四種知識管理方式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403350" y="1073150"/>
            <a:ext cx="6408738" cy="5195888"/>
            <a:chOff x="884" y="676"/>
            <a:chExt cx="4037" cy="3273"/>
          </a:xfrm>
        </p:grpSpPr>
        <p:pic>
          <p:nvPicPr>
            <p:cNvPr id="242693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84" y="676"/>
              <a:ext cx="4037" cy="3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42694" name="Rectangle 8"/>
            <p:cNvSpPr>
              <a:spLocks noChangeArrowheads="1"/>
            </p:cNvSpPr>
            <p:nvPr/>
          </p:nvSpPr>
          <p:spPr bwMode="auto">
            <a:xfrm>
              <a:off x="2064" y="3249"/>
              <a:ext cx="1678" cy="18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28</TotalTime>
  <Words>9</Words>
  <Application>Microsoft Office PowerPoint</Application>
  <PresentationFormat>如螢幕大小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教學目標</vt:lpstr>
      <vt:lpstr>Bonora等的四種知識管理方式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知識建立</dc:title>
  <dc:creator>Your User Name</dc:creator>
  <cp:lastModifiedBy>AACSB</cp:lastModifiedBy>
  <cp:revision>7</cp:revision>
  <dcterms:created xsi:type="dcterms:W3CDTF">2010-07-14T02:20:54Z</dcterms:created>
  <dcterms:modified xsi:type="dcterms:W3CDTF">2013-11-08T09:29:47Z</dcterms:modified>
</cp:coreProperties>
</file>